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"/>
  </p:notesMasterIdLst>
  <p:handoutMasterIdLst>
    <p:handoutMasterId r:id="rId12"/>
  </p:handoutMasterIdLst>
  <p:sldIdLst>
    <p:sldId id="266" r:id="rId2"/>
    <p:sldId id="299" r:id="rId3"/>
    <p:sldId id="321" r:id="rId4"/>
    <p:sldId id="314" r:id="rId5"/>
    <p:sldId id="309" r:id="rId6"/>
    <p:sldId id="322" r:id="rId7"/>
    <p:sldId id="315" r:id="rId8"/>
    <p:sldId id="317" r:id="rId9"/>
    <p:sldId id="274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oshin Amirpour" initials="NA" lastIdx="6" clrIdx="0"/>
  <p:cmAuthor id="2" name="Karel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 varScale="1">
        <p:scale>
          <a:sx n="68" d="100"/>
          <a:sy n="68" d="100"/>
        </p:scale>
        <p:origin x="178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24T13:51:29.188" idx="3">
    <p:pos x="10" y="10"/>
    <p:text>add a bullet on what road the traffic detours to the north and to the south. Label the roads so that it is legible.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5E29A34-E11A-45D2-B4DF-3730523E29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00584D1-EC85-4F34-9F15-81911BC3178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E1F9C3B7-CFD0-460D-B979-A7774DB50CE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B73AB281-2E6C-4CA4-AD66-4E847F726B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A29A9F-D7ED-4695-9038-8C24954E0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93D87-BC8D-4A17-968E-3CDD500563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6C91C-F220-4F52-86A3-10627402B04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90FE409-1C12-4A4D-A2B9-996DEABAB759}" type="datetimeFigureOut">
              <a:rPr lang="en-US"/>
              <a:pPr>
                <a:defRPr/>
              </a:pPr>
              <a:t>5/20/2021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802B1D7-6C91-4043-8516-380CE23F81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67B7A52-8148-4B13-A9DB-90046E023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E99D4-A790-4FC3-827B-433F56C878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B2ED7-03EB-4F96-9556-7035681D5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551D57-95E2-4A5A-8DDA-C104384382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AD056A1-9246-4C6A-8E59-EAE1B1ABD5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399ACB2-D62C-42AD-A9C3-57EF0CAF5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02C70861-44B8-4867-99CE-DF621E07F8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8D870B-9B98-4992-8D87-97B1106FF8E8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1A6B4889-31EA-4A47-90EC-8F2F9CBCA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6E425DBE-6980-46AF-8C13-250AB06B6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C3858A-189C-490D-A35A-432F079C6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FEF98B1-08F4-40A2-AD59-8B063E0C2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F0B32F5-1B5B-4E87-A8A1-CD7759F66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9C8A-FB26-4F00-A68A-B220E4FFF2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85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539505-17BC-4917-A6F4-9EA42DC7BF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A29C3C-7C33-4D28-B53F-1134BD54B7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E57419-D42F-4828-9EAE-816670AC1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9EC0-2F34-43AB-A7F0-9FD08DACE0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547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F346A3-FB88-4E49-BE64-D941C6D095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60F5C6-688C-4FF2-AC23-04A06C1FC8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310DAF-3A3D-416F-A461-541F0EB51F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25165-05EE-4A4B-837C-F9CF95E4E7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06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63BD13-FE56-441D-9B78-DB7ED001F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EAC619-D5CB-45C2-936C-314F7D374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19EF30-D365-4AFC-AFEB-28B6C2A2B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ADD4E-D26D-4C5F-B24A-ACD21890B3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64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FCA6C2-992A-4D14-A89B-888F2C442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810D60-9523-47B8-8FC3-85534265B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E8701F-855B-4EF7-A420-045E47DE6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BEDF7-2C49-49F7-AB86-7900D10239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05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9C781-07A9-46A2-A6ED-308F5166B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3CBFA-E015-4177-B5B9-D0AC6A380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05C18-9419-4598-8A1A-A9A772BDE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6D5D3-6CAF-4A43-8BA8-11A0646B8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78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2E515F-8D2F-4443-A963-828D283CA5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E0DD7B-4A44-4AD1-BC06-B07FC5954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D35CDF-8927-4BBD-8996-476626B80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CD8F3-1952-4FE7-96F3-A42AFA73D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89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0E2188-0139-4660-A9F0-360300FEC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EC85BF-317A-46B4-ADB1-3FA149FFD9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3CCBF2-A9D7-4FB3-8261-ED62B868E8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2B0FF-9922-4E05-92F5-B16A76659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22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DB26CC-A2AF-4CEC-9E31-C54391005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B751B7-864D-4DDA-A87F-12ABEF0ED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21D169-0B55-4970-85DA-D4F92AA27F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B625-CAE4-43DA-872D-3ED96D898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37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11822-34E3-4FE0-A8AE-61B220F0E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2EF205-9892-4A64-B9E3-07A1DAD40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A7811C-164F-4020-AF4E-56B08A66D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78DB8-C8CE-45EA-BF38-FEA279919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25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FB9BB-CE56-42DF-AF75-AFCE4EEF6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96A5E-4127-45F5-85AF-331850503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B7B5A1-6445-43D1-B878-1564B1859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4F247-D919-40DB-9FD5-307540802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0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3A6C4D1-BADE-49F1-90C1-BC5327896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36301B-8724-47C9-8EDB-640D922D9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78BA80B-FFCA-436B-AF45-279B93CCF1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BAF3B491-23D8-4F95-AD31-0F4DD2FEA1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0E755B48-E87F-48F8-9B3A-951B8ABE24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17918F6-1D10-4C6A-9796-34B204B8A1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A4CA5C69-0D9A-4F0B-AE2A-C19141B04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0DF04641-03DD-4E37-8E01-5594C39E7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F6F6EB2-A6DE-45E5-8857-7544452DB3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Church Road Improvements </a:t>
            </a:r>
            <a:br>
              <a:rPr lang="en-US" alt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Temporary Road Closure Meeting</a:t>
            </a:r>
            <a:br>
              <a:rPr lang="en-US" alt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19, 2021</a:t>
            </a:r>
            <a:br>
              <a:rPr lang="en-US" altLang="en-US" sz="3800" b="1"/>
            </a:br>
            <a:endParaRPr lang="en-US" altLang="en-US" sz="3800" b="1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9BDC609-DAC9-4F92-8CE9-6FE7B705A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768725"/>
          </a:xfrm>
        </p:spPr>
        <p:txBody>
          <a:bodyPr/>
          <a:lstStyle/>
          <a:p>
            <a:pPr eaLnBrk="1" hangingPunct="1"/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	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77259178-644E-4FF3-991A-BB0BC3D9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681288"/>
            <a:ext cx="7829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E130D38-CF03-463F-9FC0-DD40CE774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 eaLnBrk="1" hangingPunct="1"/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Church Road Improvements</a:t>
            </a:r>
            <a:endParaRPr lang="en-US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B555625C-7F80-40CA-8117-E5E69B02C3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1">
            <a:extLst>
              <a:ext uri="{FF2B5EF4-FFF2-40B4-BE49-F238E27FC236}">
                <a16:creationId xmlns:a16="http://schemas.microsoft.com/office/drawing/2014/main" id="{A2D0C653-7712-49C5-86AD-9EEC7797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8850"/>
            <a:ext cx="82296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AEFB50AF-3B68-4FBC-878B-D437EB4F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385">
            <a:off x="2041525" y="2906713"/>
            <a:ext cx="4635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01501C9-20EA-4552-95BB-2251FACF6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65484">
            <a:off x="5326857" y="3494881"/>
            <a:ext cx="34925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E1C42743-4311-4E27-83D3-D5A0FCFE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429000"/>
            <a:ext cx="3508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4E3F3A2-0D71-496C-AB3D-D23369D5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6659">
            <a:off x="2581275" y="3544888"/>
            <a:ext cx="434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4">
            <a:extLst>
              <a:ext uri="{FF2B5EF4-FFF2-40B4-BE49-F238E27FC236}">
                <a16:creationId xmlns:a16="http://schemas.microsoft.com/office/drawing/2014/main" id="{04AFF88B-BCED-496F-9028-585F22AC1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3663950"/>
            <a:ext cx="1492250" cy="30797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New roundabout</a:t>
            </a:r>
          </a:p>
        </p:txBody>
      </p:sp>
      <p:sp>
        <p:nvSpPr>
          <p:cNvPr id="6154" name="Rectangle 5">
            <a:extLst>
              <a:ext uri="{FF2B5EF4-FFF2-40B4-BE49-F238E27FC236}">
                <a16:creationId xmlns:a16="http://schemas.microsoft.com/office/drawing/2014/main" id="{9474A6B5-3224-4C43-9FF9-72F7B01E3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488" y="3702050"/>
            <a:ext cx="1093787" cy="52228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New creek crossing</a:t>
            </a:r>
          </a:p>
        </p:txBody>
      </p:sp>
      <p:sp>
        <p:nvSpPr>
          <p:cNvPr id="6155" name="Rectangle 9">
            <a:extLst>
              <a:ext uri="{FF2B5EF4-FFF2-40B4-BE49-F238E27FC236}">
                <a16:creationId xmlns:a16="http://schemas.microsoft.com/office/drawing/2014/main" id="{64CF3E7D-BD07-4591-9DC3-6ABDBCC39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12888"/>
            <a:ext cx="1447800" cy="13843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/>
              <a:t>4-lane road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/>
              <a:t>Bike Lane and asphalt paths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/>
              <a:t>Golf cart paths</a:t>
            </a:r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F1C64DF1-0F62-4248-A7DF-759FDD015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3938588"/>
            <a:ext cx="1520825" cy="30797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New roundabout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34B7EE8-511B-4148-8C18-4A7256805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Church Road temporary road closure between Mary Bowie Parkway &amp; Dormansville Boulevard (0.4 miles)</a:t>
            </a:r>
          </a:p>
        </p:txBody>
      </p:sp>
      <p:pic>
        <p:nvPicPr>
          <p:cNvPr id="8195" name="Content Placeholder 8">
            <a:extLst>
              <a:ext uri="{FF2B5EF4-FFF2-40B4-BE49-F238E27FC236}">
                <a16:creationId xmlns:a16="http://schemas.microsoft.com/office/drawing/2014/main" id="{F1BFDE18-F98F-4EB6-943D-8ED9A44A77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8229600" cy="3175000"/>
          </a:xfrm>
        </p:spPr>
      </p:pic>
      <p:pic>
        <p:nvPicPr>
          <p:cNvPr id="8196" name="Picture 8">
            <a:extLst>
              <a:ext uri="{FF2B5EF4-FFF2-40B4-BE49-F238E27FC236}">
                <a16:creationId xmlns:a16="http://schemas.microsoft.com/office/drawing/2014/main" id="{7E270BCF-8A88-4DB3-A67F-F974DC46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6659">
            <a:off x="7527925" y="3960813"/>
            <a:ext cx="434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>
            <a:extLst>
              <a:ext uri="{FF2B5EF4-FFF2-40B4-BE49-F238E27FC236}">
                <a16:creationId xmlns:a16="http://schemas.microsoft.com/office/drawing/2014/main" id="{E22C112E-2381-42E0-AEDB-F0B11D127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4385">
            <a:off x="4808538" y="2801938"/>
            <a:ext cx="4635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088A1AE-CE7A-456E-9F2B-310F52DF4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65484">
            <a:off x="1219994" y="4010819"/>
            <a:ext cx="3492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5">
            <a:extLst>
              <a:ext uri="{FF2B5EF4-FFF2-40B4-BE49-F238E27FC236}">
                <a16:creationId xmlns:a16="http://schemas.microsoft.com/office/drawing/2014/main" id="{D969D7DA-CB81-4F1A-BC78-B0E2CDFC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113" y="4244975"/>
            <a:ext cx="1360487" cy="30797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Road Closure</a:t>
            </a:r>
          </a:p>
        </p:txBody>
      </p:sp>
      <p:sp>
        <p:nvSpPr>
          <p:cNvPr id="8200" name="Rectangle 5">
            <a:extLst>
              <a:ext uri="{FF2B5EF4-FFF2-40B4-BE49-F238E27FC236}">
                <a16:creationId xmlns:a16="http://schemas.microsoft.com/office/drawing/2014/main" id="{063AF69D-CA73-44CF-BC23-E6F4795AB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2589213"/>
            <a:ext cx="1309687" cy="30797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Road Closure</a:t>
            </a:r>
          </a:p>
        </p:txBody>
      </p:sp>
      <p:sp>
        <p:nvSpPr>
          <p:cNvPr id="8201" name="Rectangle 5">
            <a:extLst>
              <a:ext uri="{FF2B5EF4-FFF2-40B4-BE49-F238E27FC236}">
                <a16:creationId xmlns:a16="http://schemas.microsoft.com/office/drawing/2014/main" id="{82F50C6A-D737-4F1F-8D19-6A2A30FBE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4352925"/>
            <a:ext cx="1360488" cy="30797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Road Closure</a:t>
            </a:r>
          </a:p>
        </p:txBody>
      </p:sp>
      <p:sp>
        <p:nvSpPr>
          <p:cNvPr id="8202" name="Rectangle 5">
            <a:extLst>
              <a:ext uri="{FF2B5EF4-FFF2-40B4-BE49-F238E27FC236}">
                <a16:creationId xmlns:a16="http://schemas.microsoft.com/office/drawing/2014/main" id="{031937DF-83D8-4820-88F7-5533707CF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2589213"/>
            <a:ext cx="1246188" cy="30797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Box Culverts</a:t>
            </a:r>
          </a:p>
        </p:txBody>
      </p:sp>
      <p:pic>
        <p:nvPicPr>
          <p:cNvPr id="8203" name="Picture 3">
            <a:extLst>
              <a:ext uri="{FF2B5EF4-FFF2-40B4-BE49-F238E27FC236}">
                <a16:creationId xmlns:a16="http://schemas.microsoft.com/office/drawing/2014/main" id="{881B20B9-23C6-4B15-A01C-CED51CAE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5195">
            <a:off x="6637338" y="2903538"/>
            <a:ext cx="4635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A5E2289-1497-45A4-AD87-288E262A5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creek crossing with integrated golf cart path</a:t>
            </a:r>
            <a:endParaRPr lang="en-US" altLang="en-US" sz="2400"/>
          </a:p>
        </p:txBody>
      </p:sp>
      <p:pic>
        <p:nvPicPr>
          <p:cNvPr id="9219" name="Content Placeholder 4">
            <a:extLst>
              <a:ext uri="{FF2B5EF4-FFF2-40B4-BE49-F238E27FC236}">
                <a16:creationId xmlns:a16="http://schemas.microsoft.com/office/drawing/2014/main" id="{64C45F17-9CD9-4231-9951-5096491680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66800"/>
            <a:ext cx="7853363" cy="4419600"/>
          </a:xfrm>
        </p:spPr>
      </p:pic>
      <p:pic>
        <p:nvPicPr>
          <p:cNvPr id="9220" name="Picture 1">
            <a:extLst>
              <a:ext uri="{FF2B5EF4-FFF2-40B4-BE49-F238E27FC236}">
                <a16:creationId xmlns:a16="http://schemas.microsoft.com/office/drawing/2014/main" id="{5AD7F2BC-D21D-45B2-B535-6EF4DBCA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0"/>
            <a:ext cx="1981200" cy="1487488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4D4DFEEE-D9F4-4630-8F0E-EF8ADC27F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42888"/>
            <a:ext cx="8229600" cy="1139825"/>
          </a:xfrm>
        </p:spPr>
        <p:txBody>
          <a:bodyPr/>
          <a:lstStyle/>
          <a:p>
            <a:pPr algn="ctr" eaLnBrk="1" hangingPunct="1"/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safety enhancements:</a:t>
            </a:r>
            <a:b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Flood control, pedestrian and biking paths, golf crossing</a:t>
            </a:r>
            <a:b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/>
            </a:br>
            <a:endParaRPr lang="en-US" altLang="en-US"/>
          </a:p>
        </p:txBody>
      </p:sp>
      <p:pic>
        <p:nvPicPr>
          <p:cNvPr id="10243" name="Content Placeholder 3">
            <a:extLst>
              <a:ext uri="{FF2B5EF4-FFF2-40B4-BE49-F238E27FC236}">
                <a16:creationId xmlns:a16="http://schemas.microsoft.com/office/drawing/2014/main" id="{BC82A7C9-AFD5-4949-8EBA-D0F6E990EE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100" y="1600200"/>
            <a:ext cx="8051800" cy="45307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74CC86D0-8A1E-40EF-8894-3A157C5135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r>
              <a:rPr lang="en-US" altLang="en-US" sz="1800"/>
              <a:t>Phasing: </a:t>
            </a:r>
          </a:p>
          <a:p>
            <a:pPr lvl="1"/>
            <a:r>
              <a:rPr lang="en-US" altLang="en-US" sz="1600"/>
              <a:t>Leave the existing box culvert in place while the first of the two proposed 18’x10’ conveyance box culverts is constructed to the South. </a:t>
            </a:r>
          </a:p>
          <a:p>
            <a:pPr lvl="1"/>
            <a:r>
              <a:rPr lang="en-US" altLang="en-US" sz="1600"/>
              <a:t>Divert the stream from the existing box culvert and into the newly constructed southern box culvert. </a:t>
            </a:r>
          </a:p>
          <a:p>
            <a:pPr lvl="1"/>
            <a:r>
              <a:rPr lang="en-US" altLang="en-US" sz="1600"/>
              <a:t>Construct the northern 18’x10’ box culvert, 10’x8’ box culvert, and associated improvements.</a:t>
            </a:r>
          </a:p>
          <a:p>
            <a:r>
              <a:rPr lang="en-US" altLang="en-US" sz="1800"/>
              <a:t>There is not enough space in the existing 22-foot travel way to phase the installation of the southern box culvert and provide the minimum 10’ travel lane through the work zone.</a:t>
            </a:r>
          </a:p>
          <a:p>
            <a:r>
              <a:rPr lang="en-US" altLang="en-US" sz="1800"/>
              <a:t>Constructing the 18’ x 10’ precast culvert in the vicinity of a vehicular travel way would pose a significant danger to both the public and the workers.</a:t>
            </a:r>
          </a:p>
          <a:p>
            <a:r>
              <a:rPr lang="en-US" altLang="en-US" sz="1800"/>
              <a:t>Road closure would shorten the duration of the road improvements.</a:t>
            </a:r>
          </a:p>
        </p:txBody>
      </p:sp>
      <p:sp>
        <p:nvSpPr>
          <p:cNvPr id="11267" name="Title 1">
            <a:extLst>
              <a:ext uri="{FF2B5EF4-FFF2-40B4-BE49-F238E27FC236}">
                <a16:creationId xmlns:a16="http://schemas.microsoft.com/office/drawing/2014/main" id="{35E40D84-4B5D-460A-A702-DA6B97DBB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 eaLnBrk="1" hangingPunct="1"/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Phasing and Justification For Road Closure</a:t>
            </a:r>
            <a:endParaRPr lang="en-US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EF32CF37-15DB-4AD2-B267-227A7EE5D2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Expected closure mid-June 2021 for approximately 7 months.</a:t>
            </a:r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097E7FC8-3E3F-4B9C-9109-C80EC7B4C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algn="ctr" eaLnBrk="1" hangingPunct="1"/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Church Road Detour Plan</a:t>
            </a:r>
            <a:endParaRPr lang="en-US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2" name="Picture 1">
            <a:extLst>
              <a:ext uri="{FF2B5EF4-FFF2-40B4-BE49-F238E27FC236}">
                <a16:creationId xmlns:a16="http://schemas.microsoft.com/office/drawing/2014/main" id="{E4A3F5BD-1616-4370-A94D-BA685880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46350"/>
            <a:ext cx="42672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E869513A-75CD-4236-A184-A9806B1FF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762000"/>
            <a:ext cx="67818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B9B7FFB-A05E-4A46-9A36-D645D32AB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anose="05000000000000000000" pitchFamily="2" charset="2"/>
          <a:buChar char="n"/>
          <a:tabLst/>
          <a:defRPr kumimoji="0" lang="en-US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anose="05000000000000000000" pitchFamily="2" charset="2"/>
          <a:buChar char="n"/>
          <a:tabLst/>
          <a:defRPr kumimoji="0" lang="en-US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1837</TotalTime>
  <Words>245</Words>
  <Application>Microsoft Office PowerPoint</Application>
  <PresentationFormat>On-screen Show (4:3)</PresentationFormat>
  <Paragraphs>33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Garamond</vt:lpstr>
      <vt:lpstr>Wingdings</vt:lpstr>
      <vt:lpstr>Edge</vt:lpstr>
      <vt:lpstr>Church Road Improvements  Temporary Road Closure Meeting May 19, 2021 </vt:lpstr>
      <vt:lpstr>Church Road Improvements</vt:lpstr>
      <vt:lpstr>Church Road temporary road closure between Mary Bowie Parkway &amp; Dormansville Boulevard (0.4 miles)</vt:lpstr>
      <vt:lpstr>New creek crossing with integrated golf cart path</vt:lpstr>
      <vt:lpstr>Significant safety enhancements: Flood control, pedestrian and biking paths, golf crossing  </vt:lpstr>
      <vt:lpstr>Construction Phasing and Justification For Road Closure</vt:lpstr>
      <vt:lpstr>Church Road Detour Plan</vt:lpstr>
      <vt:lpstr>PowerPoint Presentation</vt:lpstr>
      <vt:lpstr>Questions?</vt:lpstr>
    </vt:vector>
  </TitlesOfParts>
  <Company>Beazer Homes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Licensed User</dc:creator>
  <cp:lastModifiedBy>Alexis Stevenson</cp:lastModifiedBy>
  <cp:revision>262</cp:revision>
  <dcterms:created xsi:type="dcterms:W3CDTF">2008-08-11T16:20:27Z</dcterms:created>
  <dcterms:modified xsi:type="dcterms:W3CDTF">2021-05-20T16:22:20Z</dcterms:modified>
</cp:coreProperties>
</file>